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8" autoAdjust="0"/>
    <p:restoredTop sz="96271" autoAdjust="0"/>
  </p:normalViewPr>
  <p:slideViewPr>
    <p:cSldViewPr showGuides="1">
      <p:cViewPr varScale="1">
        <p:scale>
          <a:sx n="70" d="100"/>
          <a:sy n="70" d="100"/>
        </p:scale>
        <p:origin x="1374" y="60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Print</vt:lpstr>
      <vt:lpstr>Segoe Script</vt:lpstr>
      <vt:lpstr>Тема Office</vt:lpstr>
      <vt:lpstr>Безопасный Интернет</vt:lpstr>
      <vt:lpstr>Осторожно, подделка!</vt:lpstr>
      <vt:lpstr>Осторожно, подделка!</vt:lpstr>
      <vt:lpstr>Презентация PowerPoint</vt:lpstr>
      <vt:lpstr>Презентация PowerPoint</vt:lpstr>
      <vt:lpstr>Анонимность в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User</cp:lastModifiedBy>
  <cp:revision>304</cp:revision>
  <dcterms:created xsi:type="dcterms:W3CDTF">2013-06-12T12:13:19Z</dcterms:created>
  <dcterms:modified xsi:type="dcterms:W3CDTF">2018-10-09T15:50:23Z</dcterms:modified>
</cp:coreProperties>
</file>