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6" autoAdjust="0"/>
    <p:restoredTop sz="88588" autoAdjust="0"/>
  </p:normalViewPr>
  <p:slideViewPr>
    <p:cSldViewPr snapToGrid="0">
      <p:cViewPr varScale="1">
        <p:scale>
          <a:sx n="65" d="100"/>
          <a:sy n="65" d="100"/>
        </p:scale>
        <p:origin x="1632" y="78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Segoe Print</vt:lpstr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User</cp:lastModifiedBy>
  <cp:revision>239</cp:revision>
  <dcterms:created xsi:type="dcterms:W3CDTF">2013-10-12T16:22:24Z</dcterms:created>
  <dcterms:modified xsi:type="dcterms:W3CDTF">2018-10-09T15:49:32Z</dcterms:modified>
</cp:coreProperties>
</file>